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224E9-3DD9-E75E-91AA-3444E2347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F81BCB-B85C-E05B-4BD1-3FC72148A2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9E0D9-DAAE-9BDC-D325-C0CF3E1C2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FEC-A960-4704-A8BB-49F75B8DBEFD}" type="datetimeFigureOut">
              <a:rPr lang="en-US" smtClean="0"/>
              <a:t>8/1/2022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4E154-24D8-70A8-BA48-0F00DC63A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A6EDD-4DD8-EAFD-AF30-09E4372CF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C20C-5314-4BF3-8D32-F98EA341F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159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9DFAB-0D6E-4D2E-B75C-E64393C02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BB121-C558-1183-32F3-47F00FF53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38B7F-F917-E14B-8F42-0D29A8593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FEC-A960-4704-A8BB-49F75B8DBEFD}" type="datetimeFigureOut">
              <a:rPr lang="en-US" smtClean="0"/>
              <a:t>8/1/2022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84CC4-0FA0-D95B-3FB7-6C79EE221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273AC8-A7CA-EA7D-70C2-663EE058C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C20C-5314-4BF3-8D32-F98EA341F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76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355AA-325D-6191-539B-43E6C1E96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71BA3F-63FB-1EC5-E734-0B0B70248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50CC8-F6D2-A04A-A2C5-A67547396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FEC-A960-4704-A8BB-49F75B8DBEFD}" type="datetimeFigureOut">
              <a:rPr lang="en-US" smtClean="0"/>
              <a:t>8/1/2022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324E0-6A11-CAE5-1BDA-5E3AA171C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06844-9EDE-3777-AB39-AD7A5FADB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C20C-5314-4BF3-8D32-F98EA341F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905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64875-CBC4-98BE-7F5A-06F3FC9B2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BBDAE-51D5-B531-1C4B-8C1BE27C87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B1363-1264-4AC3-147F-3F9541FC8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1A5CCA-4FBA-C4B7-3154-3A285623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FEC-A960-4704-A8BB-49F75B8DBEFD}" type="datetimeFigureOut">
              <a:rPr lang="en-US" smtClean="0"/>
              <a:t>8/1/2022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4A7587-2C0B-92BA-D89B-9E20C2683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D8E02A-9FC4-E397-0C20-FA623C1A1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C20C-5314-4BF3-8D32-F98EA341F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966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43703-2E14-F0C3-E4D9-1D41CC3F3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2845D8-63D8-CA53-F303-97035FE26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31C87A-CC1D-4ACF-0510-7D061C1EF1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D1DA0A-53A7-4487-11B4-6EE7C2C722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EA1F34-2E99-863D-BA04-E7377B3B93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449327-B92C-B259-FA85-115EB6130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FEC-A960-4704-A8BB-49F75B8DBEFD}" type="datetimeFigureOut">
              <a:rPr lang="en-US" smtClean="0"/>
              <a:t>8/1/2022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ECFD3E-EDDC-F5B1-4F33-28B6CB66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1CABBA-C0A0-FECD-A44A-0D87B186D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C20C-5314-4BF3-8D32-F98EA341F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351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FDA82-C5B5-1C32-F134-D87CC592E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535E98-1FDD-CF87-64E3-2757166ED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FEC-A960-4704-A8BB-49F75B8DBEFD}" type="datetimeFigureOut">
              <a:rPr lang="en-US" smtClean="0"/>
              <a:t>8/1/2022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0870AA-0D57-C912-4360-F51E27197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4CE7C5-DC5B-B0D8-5F04-58B7C04B1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C20C-5314-4BF3-8D32-F98EA341F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82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EBECFB-C41F-2F60-FC24-85AEC9FA1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FEC-A960-4704-A8BB-49F75B8DBEFD}" type="datetimeFigureOut">
              <a:rPr lang="en-US" smtClean="0"/>
              <a:t>8/1/2022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28C412-B619-B14D-E17F-A11AF8D45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2DAF2-3079-A315-C82F-EBB03CCF6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C20C-5314-4BF3-8D32-F98EA341F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39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2C7BA-DE50-5BC0-5E35-8A1AE9EDC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8E086-C297-F6EC-4FAE-608ECB0EA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FC369-F6D2-7785-0F17-B2C994AAF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2ABE19-8B7F-5E0E-34CC-7863D3EDF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FEC-A960-4704-A8BB-49F75B8DBEFD}" type="datetimeFigureOut">
              <a:rPr lang="en-US" smtClean="0"/>
              <a:t>8/1/2022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7128A5-EBA7-9B21-465B-052B86BA3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E56FAA-F1A3-2E21-080A-41C7BBAA7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C20C-5314-4BF3-8D32-F98EA341F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21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13C6D-DC16-B0B5-D0AF-587CC1E8E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4E8596-D7D8-90F4-0460-F52CC5D05C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94F40-81C5-5C0E-A74E-35D965937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D05F63-1D21-221A-93EC-41630BFF6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FEC-A960-4704-A8BB-49F75B8DBEFD}" type="datetimeFigureOut">
              <a:rPr lang="en-US" smtClean="0"/>
              <a:t>8/1/2022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68D25D-7ABC-6279-A25E-3BAC0FE40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2A08EA-7AF3-6809-AD7A-59379ED41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C20C-5314-4BF3-8D32-F98EA341F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43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27DE6-E0BA-ECAE-17CC-18CB025DF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35DDBF-2631-20B0-9532-39AF0F7C5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80076-1614-EDCE-5429-657D5CE49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FEC-A960-4704-A8BB-49F75B8DBEFD}" type="datetimeFigureOut">
              <a:rPr lang="en-US" smtClean="0"/>
              <a:t>8/1/2022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5DD11-C4AB-52EF-0594-34CF3DA26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2E084-2B77-E7FA-BB37-2A92DA1D6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C20C-5314-4BF3-8D32-F98EA341F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70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D8C759-CF1F-F492-1C4A-3D2DF9AA0B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46952A-1177-61B0-8A6A-0B7969895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6466C-3BCA-43C3-8940-900CF34D9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FEC-A960-4704-A8BB-49F75B8DBEFD}" type="datetimeFigureOut">
              <a:rPr lang="en-US" smtClean="0"/>
              <a:t>8/1/2022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05BE2-1AB2-346C-A66B-809E5DE34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D6779-252C-569F-14DA-70828F8AB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C20C-5314-4BF3-8D32-F98EA341F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035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3DA765-4663-0BF7-3933-EFDC97A22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A99EC-837E-B506-4597-5240C469C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F6323-EA51-1D86-C6A9-316D7F5241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1FFEC-A960-4704-A8BB-49F75B8DBEFD}" type="datetimeFigureOut">
              <a:rPr lang="en-US" smtClean="0"/>
              <a:t>8/1/2022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FD693-0B5B-F442-D842-3F0EFC1F46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457F0-2839-CB18-57B4-C49077232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FC20C-5314-4BF3-8D32-F98EA341F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72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ungresort20@gmail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ungresort20@gmail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C86C09-9B25-4126-91BA-31A7B8529810}"/>
              </a:ext>
            </a:extLst>
          </p:cNvPr>
          <p:cNvSpPr txBox="1"/>
          <p:nvPr/>
        </p:nvSpPr>
        <p:spPr>
          <a:xfrm>
            <a:off x="-30008" y="0"/>
            <a:ext cx="3416969" cy="695353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22A4E9-9BDB-6078-3BD0-981F554CC50E}"/>
              </a:ext>
            </a:extLst>
          </p:cNvPr>
          <p:cNvSpPr txBox="1"/>
          <p:nvPr/>
        </p:nvSpPr>
        <p:spPr>
          <a:xfrm>
            <a:off x="3566020" y="99327"/>
            <a:ext cx="1646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 THÚ 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390B2E1-1807-ED0C-6029-940BAF951079}"/>
              </a:ext>
            </a:extLst>
          </p:cNvPr>
          <p:cNvCxnSpPr>
            <a:cxnSpLocks/>
          </p:cNvCxnSpPr>
          <p:nvPr/>
        </p:nvCxnSpPr>
        <p:spPr>
          <a:xfrm>
            <a:off x="3386961" y="468659"/>
            <a:ext cx="4700337" cy="0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8353942-5E17-8F82-092E-B6BD004938A5}"/>
              </a:ext>
            </a:extLst>
          </p:cNvPr>
          <p:cNvCxnSpPr>
            <a:cxnSpLocks/>
          </p:cNvCxnSpPr>
          <p:nvPr/>
        </p:nvCxnSpPr>
        <p:spPr>
          <a:xfrm>
            <a:off x="8087298" y="653325"/>
            <a:ext cx="4145806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52C535A-20BC-0941-38A1-9043F5BA6E6F}"/>
              </a:ext>
            </a:extLst>
          </p:cNvPr>
          <p:cNvSpPr txBox="1"/>
          <p:nvPr/>
        </p:nvSpPr>
        <p:spPr>
          <a:xfrm>
            <a:off x="8087298" y="268728"/>
            <a:ext cx="2238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 VIỆN THÚ 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390CDE-F934-AEC9-DB9D-58BDF8664E5B}"/>
              </a:ext>
            </a:extLst>
          </p:cNvPr>
          <p:cNvSpPr txBox="1"/>
          <p:nvPr/>
        </p:nvSpPr>
        <p:spPr>
          <a:xfrm>
            <a:off x="3730945" y="2851403"/>
            <a:ext cx="8094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1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1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lang="en-US" sz="1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endParaRPr lang="en-US" sz="1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1400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</a:t>
            </a:r>
            <a:r>
              <a:rPr lang="en-US" sz="14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14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sz="14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14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</a:t>
            </a:r>
            <a:r>
              <a:rPr lang="en-US" sz="14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- </a:t>
            </a:r>
            <a:r>
              <a:rPr lang="en-US" sz="14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sz="1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Nông</a:t>
            </a:r>
            <a:r>
              <a:rPr lang="en-US" sz="1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1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Việt </a:t>
            </a:r>
            <a:r>
              <a:rPr lang="en-US" sz="14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Nam, </a:t>
            </a:r>
            <a:r>
              <a:rPr lang="en-US" sz="1400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</a:t>
            </a:r>
            <a:r>
              <a:rPr lang="en-US" sz="14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14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Việt Nam</a:t>
            </a:r>
            <a:br>
              <a:rPr lang="en-US" sz="14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4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56993D84-A766-EFB1-B6E5-B7F03F4860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133004"/>
              </p:ext>
            </p:extLst>
          </p:nvPr>
        </p:nvGraphicFramePr>
        <p:xfrm>
          <a:off x="3730945" y="1033369"/>
          <a:ext cx="8053092" cy="1549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6546">
                  <a:extLst>
                    <a:ext uri="{9D8B030D-6E8A-4147-A177-3AD203B41FA5}">
                      <a16:colId xmlns:a16="http://schemas.microsoft.com/office/drawing/2014/main" val="3842394618"/>
                    </a:ext>
                  </a:extLst>
                </a:gridCol>
                <a:gridCol w="4026546">
                  <a:extLst>
                    <a:ext uri="{9D8B030D-6E8A-4147-A177-3AD203B41FA5}">
                      <a16:colId xmlns:a16="http://schemas.microsoft.com/office/drawing/2014/main" val="3567203649"/>
                    </a:ext>
                  </a:extLst>
                </a:gridCol>
              </a:tblGrid>
              <a:tr h="264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tên</a:t>
                      </a:r>
                      <a:endParaRPr lang="en-US" sz="14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Vũ</a:t>
                      </a:r>
                      <a:r>
                        <a:rPr lang="en-US" sz="1400" b="0" baseline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Văn</a:t>
                      </a:r>
                      <a:r>
                        <a:rPr lang="en-US" sz="1400" b="0" baseline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Dũng</a:t>
                      </a:r>
                      <a:endParaRPr lang="en-US" sz="1400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0627058"/>
                  </a:ext>
                </a:extLst>
              </a:tr>
              <a:tr h="264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Email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kern="12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2"/>
                        </a:rPr>
                        <a:t>dungresort20@gmail.com</a:t>
                      </a:r>
                      <a:endParaRPr lang="en-US" sz="1400" b="0" u="none" kern="120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567316"/>
                  </a:ext>
                </a:extLst>
              </a:tr>
              <a:tr h="264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vị</a:t>
                      </a:r>
                      <a:endParaRPr lang="en-US" sz="14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Cử</a:t>
                      </a:r>
                      <a:r>
                        <a:rPr lang="en-US" sz="1400" b="0" baseline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nhân</a:t>
                      </a:r>
                      <a:r>
                        <a:rPr lang="en-US" sz="1400" b="0" baseline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Dịch</a:t>
                      </a:r>
                      <a:r>
                        <a:rPr lang="en-US" sz="1400" b="0" baseline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vụ</a:t>
                      </a:r>
                      <a:r>
                        <a:rPr lang="en-US" sz="1400" b="0" baseline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Thú</a:t>
                      </a:r>
                      <a:r>
                        <a:rPr lang="en-US" sz="1400" b="0" baseline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</a:t>
                      </a:r>
                      <a:endParaRPr lang="en-US" sz="1400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471130"/>
                  </a:ext>
                </a:extLst>
              </a:tr>
              <a:tr h="6349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Hướng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nghiên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cứu</a:t>
                      </a:r>
                      <a:endParaRPr lang="en-US" sz="14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Chẩn</a:t>
                      </a:r>
                      <a:r>
                        <a:rPr lang="en-US" sz="1400" b="0" baseline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đoán</a:t>
                      </a:r>
                      <a:r>
                        <a:rPr lang="en-US" sz="1400" b="0" baseline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400" b="0" baseline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US" sz="1400" b="0" baseline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trị</a:t>
                      </a:r>
                      <a:r>
                        <a:rPr lang="en-US" sz="1400" b="0" baseline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bệnh</a:t>
                      </a:r>
                      <a:r>
                        <a:rPr lang="en-US" sz="1400" b="0" baseline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1400" b="0" baseline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vật</a:t>
                      </a:r>
                      <a:endParaRPr lang="en-US" sz="1400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7668253"/>
                  </a:ext>
                </a:extLst>
              </a:tr>
            </a:tbl>
          </a:graphicData>
        </a:graphic>
      </p:graphicFrame>
      <p:pic>
        <p:nvPicPr>
          <p:cNvPr id="18" name="Picture 17" descr="location-icon -map-png-93d693c9-2482-44c1-9073-d95246ce6de3_iconmonstr-location-16-icon-300×300  – Bất Động Sản Odiland">
            <a:extLst>
              <a:ext uri="{FF2B5EF4-FFF2-40B4-BE49-F238E27FC236}">
                <a16:creationId xmlns:a16="http://schemas.microsoft.com/office/drawing/2014/main" id="{14F26FFA-E7D0-90E7-0D4A-8A2C84D4ED8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483" y="5236379"/>
            <a:ext cx="612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8B469A7-4C21-5726-927C-882A085E4F08}"/>
              </a:ext>
            </a:extLst>
          </p:cNvPr>
          <p:cNvSpPr txBox="1"/>
          <p:nvPr/>
        </p:nvSpPr>
        <p:spPr>
          <a:xfrm>
            <a:off x="-30008" y="5909646"/>
            <a:ext cx="3422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b="1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iện</a:t>
            </a:r>
            <a: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="1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hú</a:t>
            </a:r>
            <a: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– </a:t>
            </a:r>
            <a:r>
              <a:rPr lang="en-US" b="1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="1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hú</a:t>
            </a:r>
            <a: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</a:t>
            </a:r>
            <a:b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Nông</a:t>
            </a:r>
            <a: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Việt Nam</a:t>
            </a:r>
            <a:endParaRPr lang="en-US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 descr="Biểu Tượng điện Thoại Hình ảnh | Định dạng hình ảnh PSD 401522885|  vn.lovepik.com">
            <a:extLst>
              <a:ext uri="{FF2B5EF4-FFF2-40B4-BE49-F238E27FC236}">
                <a16:creationId xmlns:a16="http://schemas.microsoft.com/office/drawing/2014/main" id="{879B3F0D-53B8-50B6-312F-FFCD347BE20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483" y="3898226"/>
            <a:ext cx="540000" cy="497306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4F0AA87-6E83-439D-A34D-B4905F7885AA}"/>
              </a:ext>
            </a:extLst>
          </p:cNvPr>
          <p:cNvSpPr txBox="1"/>
          <p:nvPr/>
        </p:nvSpPr>
        <p:spPr>
          <a:xfrm>
            <a:off x="981361" y="4565191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0966 742 140</a:t>
            </a:r>
            <a:endParaRPr lang="en-US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C4BE24-6136-18A4-D9C9-7F039F65689C}"/>
              </a:ext>
            </a:extLst>
          </p:cNvPr>
          <p:cNvSpPr txBox="1"/>
          <p:nvPr/>
        </p:nvSpPr>
        <p:spPr>
          <a:xfrm>
            <a:off x="745397" y="2897570"/>
            <a:ext cx="1866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Kĩ</a:t>
            </a:r>
            <a: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endParaRPr lang="en-US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75" y="99327"/>
            <a:ext cx="2105868" cy="281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101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79D01B-653A-1702-AFAF-40FEC0B90CD1}"/>
              </a:ext>
            </a:extLst>
          </p:cNvPr>
          <p:cNvSpPr txBox="1"/>
          <p:nvPr/>
        </p:nvSpPr>
        <p:spPr>
          <a:xfrm>
            <a:off x="-1" y="0"/>
            <a:ext cx="3416969" cy="695353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6F4769-02A9-614B-591C-0308EBBB196E}"/>
              </a:ext>
            </a:extLst>
          </p:cNvPr>
          <p:cNvSpPr txBox="1"/>
          <p:nvPr/>
        </p:nvSpPr>
        <p:spPr>
          <a:xfrm>
            <a:off x="3483666" y="64267"/>
            <a:ext cx="4474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FACULTY OF VETERINARY MEDICINE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ECCB959-E98B-2A7F-479E-686953036CE7}"/>
              </a:ext>
            </a:extLst>
          </p:cNvPr>
          <p:cNvCxnSpPr>
            <a:cxnSpLocks/>
          </p:cNvCxnSpPr>
          <p:nvPr/>
        </p:nvCxnSpPr>
        <p:spPr>
          <a:xfrm>
            <a:off x="3416968" y="433599"/>
            <a:ext cx="4700337" cy="0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ADFCEC-BA9F-0CFD-ED3E-C45C95B56B82}"/>
              </a:ext>
            </a:extLst>
          </p:cNvPr>
          <p:cNvCxnSpPr>
            <a:cxnSpLocks/>
          </p:cNvCxnSpPr>
          <p:nvPr/>
        </p:nvCxnSpPr>
        <p:spPr>
          <a:xfrm>
            <a:off x="8025244" y="628387"/>
            <a:ext cx="4145806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44BD8B7-2826-6B3D-B866-224C56765485}"/>
              </a:ext>
            </a:extLst>
          </p:cNvPr>
          <p:cNvSpPr txBox="1"/>
          <p:nvPr/>
        </p:nvSpPr>
        <p:spPr>
          <a:xfrm>
            <a:off x="8025244" y="248933"/>
            <a:ext cx="4263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VETERINARY TEACHING HOSPITAL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23B1DA-F526-1E36-7B58-D407BAB4A77B}"/>
              </a:ext>
            </a:extLst>
          </p:cNvPr>
          <p:cNvSpPr txBox="1"/>
          <p:nvPr/>
        </p:nvSpPr>
        <p:spPr>
          <a:xfrm>
            <a:off x="3648425" y="3001068"/>
            <a:ext cx="80943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 </a:t>
            </a:r>
          </a:p>
          <a:p>
            <a:pPr lvl="0"/>
            <a:r>
              <a:rPr lang="en-US" sz="14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Bachelor of Veterinary Services</a:t>
            </a:r>
          </a:p>
          <a:p>
            <a:pPr lvl="0"/>
            <a:r>
              <a:rPr lang="en-US" sz="14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Vietnam </a:t>
            </a:r>
            <a:r>
              <a:rPr lang="en-US" sz="1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University of Agriculture, Hanoi, </a:t>
            </a:r>
            <a:r>
              <a:rPr lang="en-US" sz="14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Vietnam</a:t>
            </a:r>
            <a:br>
              <a:rPr lang="en-US" sz="14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4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Table 14">
            <a:extLst>
              <a:ext uri="{FF2B5EF4-FFF2-40B4-BE49-F238E27FC236}">
                <a16:creationId xmlns:a16="http://schemas.microsoft.com/office/drawing/2014/main" id="{06E763F9-3E65-8EE9-F4AA-795D4E9AB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644699"/>
              </p:ext>
            </p:extLst>
          </p:nvPr>
        </p:nvGraphicFramePr>
        <p:xfrm>
          <a:off x="3689685" y="1041631"/>
          <a:ext cx="8053092" cy="1549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6546">
                  <a:extLst>
                    <a:ext uri="{9D8B030D-6E8A-4147-A177-3AD203B41FA5}">
                      <a16:colId xmlns:a16="http://schemas.microsoft.com/office/drawing/2014/main" val="3842394618"/>
                    </a:ext>
                  </a:extLst>
                </a:gridCol>
                <a:gridCol w="4026546">
                  <a:extLst>
                    <a:ext uri="{9D8B030D-6E8A-4147-A177-3AD203B41FA5}">
                      <a16:colId xmlns:a16="http://schemas.microsoft.com/office/drawing/2014/main" val="3567203649"/>
                    </a:ext>
                  </a:extLst>
                </a:gridCol>
              </a:tblGrid>
              <a:tr h="264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Vu Van Dung</a:t>
                      </a:r>
                      <a:endParaRPr lang="en-US" sz="1400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0627058"/>
                  </a:ext>
                </a:extLst>
              </a:tr>
              <a:tr h="264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Email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kern="12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2"/>
                        </a:rPr>
                        <a:t>dungresort20@gmail.com</a:t>
                      </a:r>
                      <a:endParaRPr lang="en-US" sz="1400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567316"/>
                  </a:ext>
                </a:extLst>
              </a:tr>
              <a:tr h="264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Academic title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Bachelor of Veterinary Services</a:t>
                      </a:r>
                      <a:endParaRPr lang="en-US" sz="1400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471130"/>
                  </a:ext>
                </a:extLst>
              </a:tr>
              <a:tr h="6349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Research interests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Diagnosis and Treatment of Animal Diseases</a:t>
                      </a:r>
                      <a:endParaRPr lang="en-US" sz="1400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7668253"/>
                  </a:ext>
                </a:extLst>
              </a:tr>
            </a:tbl>
          </a:graphicData>
        </a:graphic>
      </p:graphicFrame>
      <p:pic>
        <p:nvPicPr>
          <p:cNvPr id="28" name="Picture 27" descr="location-icon -map-png-93d693c9-2482-44c1-9073-d95246ce6de3_iconmonstr-location-16-icon-300×300  – Bất Động Sản Odiland">
            <a:extLst>
              <a:ext uri="{FF2B5EF4-FFF2-40B4-BE49-F238E27FC236}">
                <a16:creationId xmlns:a16="http://schemas.microsoft.com/office/drawing/2014/main" id="{BAD55025-04B6-2FF2-D7C6-0E8B15705E2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483" y="5236379"/>
            <a:ext cx="612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E33F21B-B342-58A7-6CC2-59456E915829}"/>
              </a:ext>
            </a:extLst>
          </p:cNvPr>
          <p:cNvSpPr txBox="1"/>
          <p:nvPr/>
        </p:nvSpPr>
        <p:spPr>
          <a:xfrm>
            <a:off x="704490" y="5935372"/>
            <a:ext cx="2007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Vethosp’s</a:t>
            </a:r>
            <a: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building</a:t>
            </a:r>
          </a:p>
          <a:p>
            <a:pPr algn="ctr"/>
            <a:r>
              <a:rPr lang="en-US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FVM, VNUA</a:t>
            </a:r>
          </a:p>
        </p:txBody>
      </p:sp>
      <p:pic>
        <p:nvPicPr>
          <p:cNvPr id="32" name="Picture 31" descr="Biểu Tượng điện Thoại Hình ảnh | Định dạng hình ảnh PSD 401522885|  vn.lovepik.com">
            <a:extLst>
              <a:ext uri="{FF2B5EF4-FFF2-40B4-BE49-F238E27FC236}">
                <a16:creationId xmlns:a16="http://schemas.microsoft.com/office/drawing/2014/main" id="{3DA6AAB7-09E3-32E4-3993-E90BAC2FF24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483" y="3898226"/>
            <a:ext cx="540000" cy="497306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693C85D-61B0-CBCF-B8EA-D158D4066F61}"/>
              </a:ext>
            </a:extLst>
          </p:cNvPr>
          <p:cNvSpPr txBox="1"/>
          <p:nvPr/>
        </p:nvSpPr>
        <p:spPr>
          <a:xfrm>
            <a:off x="806006" y="4631289"/>
            <a:ext cx="1643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+84 966742140</a:t>
            </a:r>
            <a:endParaRPr lang="en-US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24A1409-6D87-ED50-792E-8289C123780C}"/>
              </a:ext>
            </a:extLst>
          </p:cNvPr>
          <p:cNvSpPr txBox="1"/>
          <p:nvPr/>
        </p:nvSpPr>
        <p:spPr>
          <a:xfrm>
            <a:off x="745397" y="2897570"/>
            <a:ext cx="1866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Technicians</a:t>
            </a:r>
            <a:endParaRPr lang="en-US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97" y="74250"/>
            <a:ext cx="2059380" cy="274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820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121</Words>
  <Application>Microsoft Office PowerPoint</Application>
  <PresentationFormat>Widescreen</PresentationFormat>
  <Paragraphs>32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hunglv@vnua.edu.vn</dc:creator>
  <cp:lastModifiedBy>Dung Nguyen Tien</cp:lastModifiedBy>
  <cp:revision>7</cp:revision>
  <dcterms:created xsi:type="dcterms:W3CDTF">2022-07-31T07:13:02Z</dcterms:created>
  <dcterms:modified xsi:type="dcterms:W3CDTF">2022-08-01T07:48:44Z</dcterms:modified>
</cp:coreProperties>
</file>